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17e8329792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17e8329792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17e8329792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17e8329792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17e8329792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17e8329792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17e8329792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17e8329792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17e8329792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17e8329792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7e8329792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17e8329792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17e8329792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17e8329792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17e8329792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17e8329792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17e8329792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17e8329792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91400" y="1625550"/>
            <a:ext cx="5848800" cy="25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Blood Supply Chain Management System Using BlockChain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572000" y="3192875"/>
            <a:ext cx="3470700" cy="17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Members:</a:t>
            </a:r>
            <a:br>
              <a:rPr lang="en-GB"/>
            </a:br>
            <a:r>
              <a:rPr lang="en-GB"/>
              <a:t>		</a:t>
            </a:r>
            <a:r>
              <a:rPr lang="en-GB"/>
              <a:t>Moiz Ahmed   (P18-0107)</a:t>
            </a:r>
            <a:br>
              <a:rPr lang="en-GB"/>
            </a:br>
            <a:r>
              <a:rPr lang="en-GB"/>
              <a:t>		Umair Maratab (P18-0045)</a:t>
            </a:r>
            <a:br>
              <a:rPr lang="en-GB"/>
            </a:br>
            <a:r>
              <a:rPr lang="en-GB"/>
              <a:t>		Aamir Khan  (P18-0121)</a:t>
            </a:r>
            <a:br>
              <a:rPr lang="en-GB"/>
            </a:br>
            <a:r>
              <a:rPr lang="en-GB"/>
              <a:t>Supervisor:</a:t>
            </a:r>
            <a:br>
              <a:rPr lang="en-GB"/>
            </a:br>
            <a:r>
              <a:rPr lang="en-GB"/>
              <a:t>		M. Taimoor Khan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br>
              <a:rPr lang="en-GB"/>
            </a:br>
            <a:r>
              <a:rPr lang="en-GB"/>
              <a:t>	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End Product</a:t>
            </a:r>
            <a:endParaRPr sz="3000"/>
          </a:p>
        </p:txBody>
      </p:sp>
      <p:sp>
        <p:nvSpPr>
          <p:cNvPr id="293" name="Google Shape;293;p26"/>
          <p:cNvSpPr txBox="1"/>
          <p:nvPr>
            <p:ph idx="1" type="body"/>
          </p:nvPr>
        </p:nvSpPr>
        <p:spPr>
          <a:xfrm>
            <a:off x="1297500" y="2404350"/>
            <a:ext cx="70389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Ethereum Blockchain (DApp) with full working user interface</a:t>
            </a:r>
            <a:endParaRPr sz="3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200"/>
          </a:p>
        </p:txBody>
      </p:sp>
      <p:sp>
        <p:nvSpPr>
          <p:cNvPr id="294" name="Google Shape;29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300" name="Google Shape;300;p27"/>
          <p:cNvSpPr txBox="1"/>
          <p:nvPr>
            <p:ph idx="1" type="body"/>
          </p:nvPr>
        </p:nvSpPr>
        <p:spPr>
          <a:xfrm>
            <a:off x="1297500" y="948775"/>
            <a:ext cx="7038900" cy="39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uFeng Tian. “An agri-food supply chain traceability system for China based on RFID &amp; blockchain technology”. In: Service Systems and Service Management (ICSSSM), 13th International Conference on. IEEE, pp. 1–6, (2016).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uA. Jabbarzadeh, F. Behnam and S. Stefan. “Dynamic supply chain network design for the supply of blood in disasters: A robust model with real-world application”. In: Transportation Research Part E: Logistics and Transportation Review, vol. 70, pp. 225-244, (2014).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01" name="Google Shape;30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8"/>
          <p:cNvSpPr txBox="1"/>
          <p:nvPr>
            <p:ph type="title"/>
          </p:nvPr>
        </p:nvSpPr>
        <p:spPr>
          <a:xfrm>
            <a:off x="1141300" y="2201250"/>
            <a:ext cx="7038900" cy="11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/>
              <a:t>Thanks!</a:t>
            </a:r>
            <a:endParaRPr sz="5000"/>
          </a:p>
        </p:txBody>
      </p:sp>
      <p:sp>
        <p:nvSpPr>
          <p:cNvPr id="307" name="Google Shape;30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Blood management is essential for Humans life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Trustworthy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Mismanagement leads to blood wastage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Blockchain brings blood Banks, Donors,Blood collection, Testing centers, Hospital and Patient at one platform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Blood Supply-Chain Process</a:t>
            </a:r>
            <a:endParaRPr/>
          </a:p>
        </p:txBody>
      </p:sp>
      <p:pic>
        <p:nvPicPr>
          <p:cNvPr id="243" name="Google Shape;2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881425"/>
            <a:ext cx="6836150" cy="3786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</a:t>
            </a:r>
            <a:endParaRPr/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3906325" y="1171350"/>
            <a:ext cx="4318500" cy="1400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Gap in Supply and Demand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Security is main issue in such systems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4103475" y="2382075"/>
            <a:ext cx="4318500" cy="177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Maintain Records of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Blood donors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Blood  Recipients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Blood stocks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52" name="Google Shape;25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Scope</a:t>
            </a:r>
            <a:endParaRPr sz="3000"/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Blood management is essential for Humans life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Trustworthy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Mismanagement leads to blood wastage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Blockchain brings blood Banks, Donors,Blood collection, Testing centers, Hospital and Patient at one platform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Problem Statement</a:t>
            </a:r>
            <a:endParaRPr sz="3000"/>
          </a:p>
        </p:txBody>
      </p:sp>
      <p:sp>
        <p:nvSpPr>
          <p:cNvPr id="265" name="Google Shape;265;p22"/>
          <p:cNvSpPr txBox="1"/>
          <p:nvPr>
            <p:ph idx="1" type="body"/>
          </p:nvPr>
        </p:nvSpPr>
        <p:spPr>
          <a:xfrm>
            <a:off x="1297500" y="1567550"/>
            <a:ext cx="7038900" cy="22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Centralized System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Security Issue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Blood wasted Due to expiry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No </a:t>
            </a:r>
            <a:r>
              <a:rPr lang="en-GB" sz="2400"/>
              <a:t>Traceability</a:t>
            </a:r>
            <a:endParaRPr sz="2400"/>
          </a:p>
        </p:txBody>
      </p:sp>
      <p:sp>
        <p:nvSpPr>
          <p:cNvPr id="266" name="Google Shape;26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Solution</a:t>
            </a:r>
            <a:endParaRPr sz="3000"/>
          </a:p>
        </p:txBody>
      </p:sp>
      <p:sp>
        <p:nvSpPr>
          <p:cNvPr id="272" name="Google Shape;272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Decentralized System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Distributed Systems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Traceability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Very Secure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Objectives</a:t>
            </a:r>
            <a:endParaRPr sz="3000"/>
          </a:p>
        </p:txBody>
      </p:sp>
      <p:sp>
        <p:nvSpPr>
          <p:cNvPr id="279" name="Google Shape;279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To ensure that the patient get the safe blood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Trustworthy system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Storing Data from Blood donor to recipient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80" name="Google Shape;28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Goals</a:t>
            </a:r>
            <a:endParaRPr sz="3000"/>
          </a:p>
        </p:txBody>
      </p:sp>
      <p:sp>
        <p:nvSpPr>
          <p:cNvPr id="286" name="Google Shape;286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FYP-1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Will do backend coding for our Ethereum dApp.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FYP-2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/>
              <a:t>Will do front-end coding and connecting our backend to blockchain network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87" name="Google Shape;28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